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358" r:id="rId2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600"/>
    <a:srgbClr val="3992DB"/>
    <a:srgbClr val="005DA2"/>
    <a:srgbClr val="0F1836"/>
    <a:srgbClr val="FDFDFD"/>
    <a:srgbClr val="D9D9D9"/>
    <a:srgbClr val="DCDE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1" autoAdjust="0"/>
    <p:restoredTop sz="99882" autoAdjust="0"/>
  </p:normalViewPr>
  <p:slideViewPr>
    <p:cSldViewPr>
      <p:cViewPr>
        <p:scale>
          <a:sx n="100" d="100"/>
          <a:sy n="100" d="100"/>
        </p:scale>
        <p:origin x="-444" y="-15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65"/>
        <p:guide pos="213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476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wm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662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755576" y="625398"/>
            <a:ext cx="784887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7"/>
          <p:cNvGrpSpPr/>
          <p:nvPr userDrawn="1"/>
        </p:nvGrpSpPr>
        <p:grpSpPr bwMode="auto">
          <a:xfrm>
            <a:off x="323528" y="292895"/>
            <a:ext cx="390372" cy="205979"/>
            <a:chOff x="0" y="0"/>
            <a:chExt cx="1041399" cy="549275"/>
          </a:xfrm>
        </p:grpSpPr>
        <p:sp>
          <p:nvSpPr>
            <p:cNvPr id="13" name="Freeform 16"/>
            <p:cNvSpPr/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005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399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F79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8" name="TextBox 15"/>
          <p:cNvSpPr txBox="1"/>
          <p:nvPr userDrawn="1"/>
        </p:nvSpPr>
        <p:spPr>
          <a:xfrm>
            <a:off x="8100392" y="241995"/>
            <a:ext cx="671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EEF1883-7A0E-4F66-9932-E581691AD397}" type="slidenum">
              <a:rPr lang="zh-CN" altLang="en-US" sz="1800" b="0" smtClean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‹#›</a:t>
            </a:fld>
            <a:r>
              <a:rPr lang="zh-CN" altLang="en-US" sz="1800" b="0" dirty="0" smtClean="0">
                <a:solidFill>
                  <a:schemeClr val="accent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zh-CN" altLang="en-US" sz="1800" b="0" dirty="0">
              <a:solidFill>
                <a:schemeClr val="accen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png"/><Relationship Id="rId4" Type="http://schemas.openxmlformats.org/officeDocument/2006/relationships/image" Target="../media/image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857880" y="200199"/>
            <a:ext cx="4506208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方案设计</a:t>
            </a:r>
            <a:r>
              <a:rPr lang="en-US" altLang="zh-CN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——BOSCH</a:t>
            </a:r>
            <a:r>
              <a:rPr lang="zh-CN" alt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的转向系统</a:t>
            </a:r>
            <a:endParaRPr lang="en-GB" altLang="zh-CN" sz="1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0174979"/>
              </p:ext>
            </p:extLst>
          </p:nvPr>
        </p:nvGraphicFramePr>
        <p:xfrm>
          <a:off x="395536" y="683937"/>
          <a:ext cx="8424935" cy="4120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80"/>
                <a:gridCol w="1584176"/>
                <a:gridCol w="1578540"/>
                <a:gridCol w="1904768"/>
                <a:gridCol w="1730268"/>
                <a:gridCol w="907103"/>
              </a:tblGrid>
              <a:tr h="5553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System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Item</a:t>
                      </a:r>
                      <a:endParaRPr lang="zh-CN" altLang="en-US" sz="10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EPSc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EPSdp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err="1" smtClean="0"/>
                        <a:t>EPSapa</a:t>
                      </a:r>
                      <a:endParaRPr lang="zh-CN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Remark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rowSpan="7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Steering</a:t>
                      </a:r>
                      <a:r>
                        <a:rPr lang="zh-CN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转向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伺服单元</a:t>
                      </a:r>
                      <a:endParaRPr lang="en-US" altLang="zh-CN" sz="9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Servo unit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通过转向管柱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通过转向机第二小齿轮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通过转向机轴球链</a:t>
                      </a:r>
                      <a:endParaRPr lang="en-US" altLang="zh-CN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7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转向电机</a:t>
                      </a:r>
                      <a:endParaRPr lang="en-US" altLang="zh-CN" sz="9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Steering</a:t>
                      </a:r>
                      <a:r>
                        <a:rPr lang="en-US" altLang="zh-CN" sz="900" baseline="0" dirty="0" smtClean="0"/>
                        <a:t> motors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扭矩范围：</a:t>
                      </a:r>
                      <a:r>
                        <a:rPr lang="en-US" altLang="zh-CN" sz="900" dirty="0" smtClean="0"/>
                        <a:t>2~8Nm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功率范围：</a:t>
                      </a:r>
                      <a:r>
                        <a:rPr lang="en-US" altLang="zh-CN" sz="900" dirty="0" smtClean="0"/>
                        <a:t>400~800W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b="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07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电子控制单元</a:t>
                      </a:r>
                      <a:endParaRPr lang="en-US" altLang="zh-CN" sz="9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Electronic</a:t>
                      </a:r>
                      <a:r>
                        <a:rPr lang="en-US" altLang="zh-CN" sz="900" baseline="0" dirty="0" smtClean="0"/>
                        <a:t> control unit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32-Bit</a:t>
                      </a:r>
                      <a:r>
                        <a:rPr lang="zh-CN" altLang="en-US" sz="900" smtClean="0"/>
                        <a:t>微处理器</a:t>
                      </a:r>
                      <a:endParaRPr lang="en-US" altLang="zh-CN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扭力传感器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en-US" altLang="zh-CN" sz="900" dirty="0" smtClean="0"/>
                        <a:t>Torque</a:t>
                      </a:r>
                      <a:r>
                        <a:rPr lang="en-US" altLang="zh-CN" sz="900" baseline="0" dirty="0" smtClean="0"/>
                        <a:t> sensor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精度：</a:t>
                      </a:r>
                      <a:r>
                        <a:rPr lang="en-US" altLang="zh-CN" sz="900" dirty="0" smtClean="0"/>
                        <a:t>0.015Nm  </a:t>
                      </a:r>
                      <a:r>
                        <a:rPr lang="en-US" altLang="zh-CN" sz="900" baseline="0" dirty="0" smtClean="0"/>
                        <a:t>         </a:t>
                      </a:r>
                      <a:r>
                        <a:rPr lang="zh-CN" altLang="en-US" sz="900" dirty="0" smtClean="0"/>
                        <a:t>工作温度：</a:t>
                      </a:r>
                      <a:r>
                        <a:rPr lang="en-US" altLang="zh-CN" sz="900" dirty="0" smtClean="0"/>
                        <a:t>-40</a:t>
                      </a:r>
                      <a:r>
                        <a:rPr lang="zh-CN" altLang="en-US" sz="900" dirty="0" smtClean="0"/>
                        <a:t>℃</a:t>
                      </a:r>
                      <a:r>
                        <a:rPr lang="en-US" altLang="zh-CN" sz="900" dirty="0" smtClean="0"/>
                        <a:t>~+125</a:t>
                      </a:r>
                      <a:r>
                        <a:rPr lang="zh-CN" altLang="en-US" sz="900" dirty="0" smtClean="0"/>
                        <a:t>℃    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zh-CN" altLang="en-US" sz="900" dirty="0" smtClean="0"/>
                        <a:t>测量范围：</a:t>
                      </a:r>
                      <a:r>
                        <a:rPr lang="en-US" altLang="zh-CN" sz="900" dirty="0" smtClean="0"/>
                        <a:t>±10Nm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转向齿条力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en-US" altLang="zh-CN" sz="900" dirty="0" smtClean="0"/>
                        <a:t>Steering</a:t>
                      </a:r>
                      <a:r>
                        <a:rPr lang="en-US" altLang="zh-CN" sz="900" baseline="0" dirty="0" smtClean="0"/>
                        <a:t> rack force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10kN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12kN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18kN</a:t>
                      </a:r>
                      <a:endParaRPr lang="zh-CN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扭力传递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en-US" altLang="zh-CN" sz="900" dirty="0" smtClean="0"/>
                        <a:t>Torque transfer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齿轮减速蜗轮蜗杆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齿轮减速蜗轮蜗杆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dirty="0" smtClean="0"/>
                        <a:t>循环滚珠式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32871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dirty="0" smtClean="0"/>
                        <a:t>转向角速度</a:t>
                      </a:r>
                      <a:endParaRPr lang="en-US" altLang="zh-CN" sz="900" dirty="0" smtClean="0"/>
                    </a:p>
                    <a:p>
                      <a:pPr algn="l"/>
                      <a:r>
                        <a:rPr lang="en-US" altLang="zh-CN" sz="900" dirty="0" smtClean="0"/>
                        <a:t>Steering</a:t>
                      </a:r>
                      <a:r>
                        <a:rPr lang="en-US" altLang="zh-CN" sz="900" baseline="0" dirty="0" smtClean="0"/>
                        <a:t> wheel angle velocity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900" dirty="0" smtClean="0"/>
                        <a:t>100°/s</a:t>
                      </a:r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360°/s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360°/s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26699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Result</a:t>
                      </a:r>
                      <a:endParaRPr lang="zh-CN" altLang="en-US" sz="900" dirty="0" smtClean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1827280"/>
              </p:ext>
            </p:extLst>
          </p:nvPr>
        </p:nvGraphicFramePr>
        <p:xfrm>
          <a:off x="8172400" y="2499742"/>
          <a:ext cx="397285" cy="36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40" name="Acrobat Document" showAsIcon="1" r:id="rId3" imgW="914400" imgH="828720" progId="AcroExch.Document.11">
                  <p:embed/>
                </p:oleObj>
              </mc:Choice>
              <mc:Fallback>
                <p:oleObj name="Acrobat Document" showAsIcon="1" r:id="rId3" imgW="914400" imgH="82872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72400" y="2499742"/>
                        <a:ext cx="397285" cy="36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65" y="2937495"/>
            <a:ext cx="658026" cy="43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0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">
  <a:themeElements>
    <a:clrScheme name="自定义 2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5DA2"/>
      </a:accent1>
      <a:accent2>
        <a:srgbClr val="C4C7CB"/>
      </a:accent2>
      <a:accent3>
        <a:srgbClr val="7F7F7F"/>
      </a:accent3>
      <a:accent4>
        <a:srgbClr val="7F7F7F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112</Words>
  <Application>Microsoft Office PowerPoint</Application>
  <PresentationFormat>全屏显示(16:9)</PresentationFormat>
  <Paragraphs>40</Paragraphs>
  <Slides>1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3" baseType="lpstr">
      <vt:lpstr>Office 主题</vt:lpstr>
      <vt:lpstr>Adobe Acrobat Document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丫丫精饰</dc:title>
  <dc:subject>丫丫精饰</dc:subject>
  <dc:creator>丫丫精饰</dc:creator>
  <cp:keywords>https:/cyppt.taobao.com</cp:keywords>
  <dc:description>https://cyppt.taobao.com/</dc:description>
  <cp:lastModifiedBy>兴云新能源-姜泉</cp:lastModifiedBy>
  <cp:revision>382</cp:revision>
  <dcterms:created xsi:type="dcterms:W3CDTF">2015-12-11T17:46:00Z</dcterms:created>
  <dcterms:modified xsi:type="dcterms:W3CDTF">2018-02-02T03:01:10Z</dcterms:modified>
  <cp:category>https://cyppt.taobao.com/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2052-10.1.0.7022</vt:lpwstr>
  </property>
</Properties>
</file>

<file path=docProps/thumbnail.jpeg>
</file>